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97790E-74DD-42B5-9E73-656BCF295D68}" type="datetimeFigureOut">
              <a:rPr lang="en-US" smtClean="0"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3F65C1-19E0-4A79-A663-7D61E292E0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Lucida Calligraphy" pitchFamily="66" charset="0"/>
              </a:rPr>
              <a:t>The Persian Empire</a:t>
            </a:r>
            <a:endParaRPr lang="en-US" dirty="0"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450005"/>
            <a:ext cx="5017477" cy="42172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3505200" cy="53340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Lucida Calligraphy" pitchFamily="66" charset="0"/>
              </a:rPr>
              <a:t>Geography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06585" y="914400"/>
            <a:ext cx="3124200" cy="5334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Extended from the North of the Caspian Sea to the South of the Persian 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 Located in modern day Iraq, Syria, Turkey, Jordan, Israel, Afghanistan, and Pakistan</a:t>
            </a:r>
          </a:p>
          <a:p>
            <a:pPr>
              <a:buFont typeface="Arial" pitchFamily="34" charset="0"/>
              <a:buChar char="•"/>
            </a:pPr>
            <a:endParaRPr lang="sv-SE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 Had the Euphrates, Tigris, and Indus River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land was fertile 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climate was hot and dry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3962400" cy="596900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Lucida Calligraphy" pitchFamily="66" charset="0"/>
              </a:rPr>
              <a:t>Persian Empire Start </a:t>
            </a:r>
            <a:endParaRPr lang="en-US" sz="2400" b="0" dirty="0">
              <a:latin typeface="Lucida Calligraphy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914400" y="1447800"/>
            <a:ext cx="7010400" cy="46910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The Persians had over thrown the Assyrians and started to build an empire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The first king was Cyrus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They started expanded their empire by defeating neighboring countries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964" y="4419600"/>
            <a:ext cx="4114800" cy="205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2438400" cy="114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Lucida Handwriting" pitchFamily="66" charset="0"/>
              </a:rPr>
              <a:t>Royal Road </a:t>
            </a:r>
            <a:endParaRPr lang="en-US" sz="2400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Ran from Susa in Persia to Sardis in Anatolia and was 1,677 miles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Helped unity the empire, was a mailing system, promoted trade and businesses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Allowed the empire to expand and maintain control of people and places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Helped improve communication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024744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Handwriting" pitchFamily="66" charset="0"/>
              </a:rPr>
              <a:t>Trade </a:t>
            </a:r>
            <a:endParaRPr lang="en-US" sz="2400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sz="2400" dirty="0" smtClean="0"/>
              <a:t>Minerals – copper, lead, gold , silver, and blue lapis lazuli</a:t>
            </a:r>
          </a:p>
          <a:p>
            <a:endParaRPr lang="en-US" sz="2400" dirty="0"/>
          </a:p>
          <a:p>
            <a:r>
              <a:rPr lang="en-US" sz="2400" dirty="0" smtClean="0"/>
              <a:t>Used the Royal Road for transportation </a:t>
            </a:r>
          </a:p>
          <a:p>
            <a:endParaRPr lang="en-US" sz="2400" dirty="0"/>
          </a:p>
          <a:p>
            <a:r>
              <a:rPr lang="en-US" sz="2400" dirty="0" smtClean="0"/>
              <a:t>They invented the first coin which promoted trade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437790"/>
            <a:ext cx="2095925" cy="2223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410678"/>
            <a:ext cx="3048000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49750"/>
            <a:ext cx="1685925" cy="13430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57200"/>
            <a:ext cx="2350136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670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Handwriting" pitchFamily="66" charset="0"/>
              </a:rPr>
              <a:t>Cyrus</a:t>
            </a:r>
            <a:endParaRPr lang="en-US" sz="2400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Born around 590 B.C. and died in 530 B.C. 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military genius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Had control of the empire from the Indus River to Anatolia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Instead of having his army destroy the cities he conquered, he would have them march in there so Cyrus could pray because he believed in honoring local customs and religions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531" y="1371600"/>
            <a:ext cx="3432719" cy="4102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Lucida Handwriting" pitchFamily="66" charset="0"/>
              </a:rPr>
              <a:t>Cambyses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was Cyrus’s son and was named after his grandfather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ruled for 8 years until he died in 522 B.C.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scorned the Egyptian religion and had all images of Egyptian gods burned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9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52400"/>
            <a:ext cx="1843336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50"/>
            <a:ext cx="2819400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Lucida Handwriting" pitchFamily="66" charset="0"/>
              </a:rPr>
              <a:t>Darius</a:t>
            </a:r>
            <a:endParaRPr lang="en-US" sz="2000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68" y="1143000"/>
            <a:ext cx="7620000" cy="5410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Started out as Cambyses’s bodyguard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Ten Thousand Immortals helped him seize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the thrown around 522 B.C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spent a couple years putting down revolts and establishing a well-organized and efficient administration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sent his armies to present-day Afghanistan and then down into the river valleys of India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he was done conquering other counties, then empire expanded to 2,500 miles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Handwriting" pitchFamily="66" charset="0"/>
              </a:rPr>
              <a:t>Provinces and Satraps </a:t>
            </a:r>
            <a:endParaRPr lang="en-US" sz="2400" dirty="0"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Darius divided his sprawling empire into 20 provinces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installed a governor called a satrap, who ruled locally for each province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also appointed a military leader and a tax collector for each of the provinces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ensure the loyalty of the officials, he sent out inspectors known as the “Kings Eyes and Ears”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07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577</TotalTime>
  <Words>381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The Persian Empire</vt:lpstr>
      <vt:lpstr>Geography </vt:lpstr>
      <vt:lpstr>Persian Empire Start </vt:lpstr>
      <vt:lpstr>Royal Road </vt:lpstr>
      <vt:lpstr>Trade </vt:lpstr>
      <vt:lpstr>Cyrus</vt:lpstr>
      <vt:lpstr>Cambyses</vt:lpstr>
      <vt:lpstr>Darius</vt:lpstr>
      <vt:lpstr>Provinces and Satraps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Persian Empire</dc:title>
  <dc:creator>Julia</dc:creator>
  <cp:lastModifiedBy>install</cp:lastModifiedBy>
  <cp:revision>23</cp:revision>
  <dcterms:created xsi:type="dcterms:W3CDTF">2012-09-14T02:37:52Z</dcterms:created>
  <dcterms:modified xsi:type="dcterms:W3CDTF">2012-09-14T18:19:01Z</dcterms:modified>
</cp:coreProperties>
</file>